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90" r:id="rId5"/>
    <p:sldId id="291" r:id="rId6"/>
    <p:sldId id="292" r:id="rId7"/>
    <p:sldId id="293" r:id="rId8"/>
    <p:sldId id="294" r:id="rId9"/>
    <p:sldId id="296" r:id="rId10"/>
    <p:sldId id="295" r:id="rId11"/>
    <p:sldId id="265" r:id="rId12"/>
    <p:sldId id="262" r:id="rId13"/>
    <p:sldId id="309" r:id="rId14"/>
    <p:sldId id="298" r:id="rId15"/>
    <p:sldId id="288" r:id="rId16"/>
    <p:sldId id="266" r:id="rId17"/>
    <p:sldId id="282" r:id="rId18"/>
    <p:sldId id="299" r:id="rId19"/>
    <p:sldId id="300" r:id="rId20"/>
    <p:sldId id="310" r:id="rId21"/>
    <p:sldId id="301" r:id="rId22"/>
    <p:sldId id="302" r:id="rId23"/>
    <p:sldId id="303" r:id="rId24"/>
    <p:sldId id="304" r:id="rId25"/>
    <p:sldId id="306" r:id="rId26"/>
    <p:sldId id="305" r:id="rId27"/>
    <p:sldId id="307" r:id="rId28"/>
    <p:sldId id="308" r:id="rId29"/>
    <p:sldId id="287" r:id="rId30"/>
    <p:sldId id="276" r:id="rId31"/>
    <p:sldId id="29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114" d="100"/>
          <a:sy n="114" d="100"/>
        </p:scale>
        <p:origin x="468" y="102"/>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5.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6600" b="1" dirty="0" smtClean="0"/>
              <a:t>Containerized MEAN Stack Development</a:t>
            </a:r>
            <a:r>
              <a:rPr lang="en-US" sz="6600" dirty="0" smtClean="0"/>
              <a:t/>
            </a:r>
            <a:br>
              <a:rPr lang="en-US" sz="6600" dirty="0" smtClean="0"/>
            </a:br>
            <a:r>
              <a:rPr lang="en-US" sz="4000" dirty="0" smtClean="0"/>
              <a:t>through a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a:t>Production </a:t>
            </a:r>
            <a:r>
              <a:rPr lang="en-US" b="1" dirty="0" smtClean="0"/>
              <a:t>Deploy – Once all tests (including human testers in stage)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a:t>AngularJS – JavaScript frontend framework for MVC (</a:t>
            </a:r>
            <a:r>
              <a:rPr lang="en-US" sz="1900" dirty="0">
                <a:hlinkClick r:id="rId5"/>
              </a:rPr>
              <a:t>https://angularjs.org/</a:t>
            </a:r>
            <a:r>
              <a:rPr lang="en-US" sz="1900" dirty="0"/>
              <a:t>)</a:t>
            </a:r>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t>
            </a:r>
            <a:r>
              <a:rPr lang="en-US" sz="1400" dirty="0"/>
              <a:t>p</a:t>
            </a:r>
            <a:r>
              <a:rPr lang="en-US" sz="1400" dirty="0" smtClean="0"/>
              <a:t>ipeline architecture 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1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(style, format, structure, …)</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4"/>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Deploy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2510</TotalTime>
  <Words>1639</Words>
  <Application>Microsoft Office PowerPoint</Application>
  <PresentationFormat>Widescreen</PresentationFormat>
  <Paragraphs>206</Paragraphs>
  <Slides>31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Containerized MEAN Stack Development through a CI/CD pipeline</vt:lpstr>
      <vt:lpstr>Agenda</vt:lpstr>
      <vt:lpstr>What is DevOps</vt:lpstr>
      <vt:lpstr>What is a CI/CD</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One MEAN 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128</cp:revision>
  <dcterms:created xsi:type="dcterms:W3CDTF">2019-04-03T12:33:24Z</dcterms:created>
  <dcterms:modified xsi:type="dcterms:W3CDTF">2019-05-24T16:46:12Z</dcterms:modified>
</cp:coreProperties>
</file>